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28C3"/>
    <a:srgbClr val="F12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0F44A9A-075F-4392-A201-758BC8162C18}" type="datetimeFigureOut">
              <a:rPr kumimoji="1" lang="ja-JP" altLang="en-US" smtClean="0"/>
              <a:t>2023/4/13</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73B1105-28B4-4DCB-9040-BC611F07743F}" type="slidenum">
              <a:rPr kumimoji="1" lang="ja-JP" altLang="en-US" smtClean="0"/>
              <a:t>‹#›</a:t>
            </a:fld>
            <a:endParaRPr kumimoji="1" lang="ja-JP" altLang="en-US"/>
          </a:p>
        </p:txBody>
      </p:sp>
    </p:spTree>
    <p:extLst>
      <p:ext uri="{BB962C8B-B14F-4D97-AF65-F5344CB8AC3E}">
        <p14:creationId xmlns:p14="http://schemas.microsoft.com/office/powerpoint/2010/main" val="35582643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E761E4-D9E6-4AB4-82F5-9C4F4496F40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CF6F23-840A-4305-8CCC-D55186BE1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5A1B69E-CE01-4747-A691-5107BC1DD935}"/>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78978603-4D69-428A-903F-C2592B0483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111ED2D-82DE-47C2-B35D-6EC0E80A109E}"/>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50946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5AF07B-30B5-46C1-B3DB-12E14CADB61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FF39B0-C63E-40D9-8B90-EB5590A84F3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67DB6F-D4B3-42BD-AF4A-5CBFF7119185}"/>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4C821616-8734-4D8E-8367-D0214DD118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AC402E-52EC-455C-A265-A409B2A4C883}"/>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51693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8F468AF-8FFF-4905-9240-0CD5367D3CB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497368D-0949-4DA5-835E-69F28203638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BC5776-3893-4F59-A561-F4D567FD63E3}"/>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760C4C94-7242-4209-8FD7-074DE68568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3ED74-1C46-4642-90D3-837F6BBBE7AC}"/>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177633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D391D-0D48-4E03-9C0D-3773428FE4A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BE276F0-D658-40B6-A29A-A08B7E963C3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02EE31-749C-4DDA-A3BF-58E2FD2BA1EC}"/>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119049F4-216C-4B66-9092-884EFCDCF7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CE95B7-CA9C-4B8F-AD3D-46C3B968F102}"/>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91993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10221E-E878-45FE-8359-A9C31BA79A3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7691A8C-8140-48E7-9C19-3ED22BC5B4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9E2B20E-3F77-48E5-8306-0C587B1FA4DE}"/>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3D94EF90-3B17-48C9-9D02-8974461209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849F6E-2924-4FE3-8BAA-FFB1442CF7F1}"/>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31348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D376A4-354E-495B-988C-9D714CE982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656683-470E-4C6F-9B00-7E524D0035F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83F0478-B1A9-4374-9C52-C5883C9862D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A9E868A-9416-4B6A-9979-3362269847D9}"/>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6" name="フッター プレースホルダー 5">
            <a:extLst>
              <a:ext uri="{FF2B5EF4-FFF2-40B4-BE49-F238E27FC236}">
                <a16:creationId xmlns:a16="http://schemas.microsoft.com/office/drawing/2014/main" id="{B866C6B3-3F9A-41B6-A226-7BF0B30DE0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0B41311-00EB-4BBC-AF1F-3A5C11FA0D08}"/>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22422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4F7398-7489-4FF5-8D82-A943EEC4908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5E2C40-1D10-4145-9E75-A229427AF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F8A5CE-31AF-4EF5-88A2-FC3C6C95AC1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E9AC828-1E9C-472B-A9F9-881E55EF2D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4EF165A-EF38-4DBA-BB53-8B8AADDC68B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3EAEC1E-4136-45BA-8799-B8BA721620CD}"/>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8" name="フッター プレースホルダー 7">
            <a:extLst>
              <a:ext uri="{FF2B5EF4-FFF2-40B4-BE49-F238E27FC236}">
                <a16:creationId xmlns:a16="http://schemas.microsoft.com/office/drawing/2014/main" id="{5582A7ED-D4B9-436A-B10E-E5A6F853FA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6FE9AFC-0E72-410A-84EC-9E97C25B2764}"/>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61689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FA5ED3-34A7-4A00-8FC7-C5C5798E268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5E1DB43-6B0A-430F-AADC-C592CFA1A8F7}"/>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4" name="フッター プレースホルダー 3">
            <a:extLst>
              <a:ext uri="{FF2B5EF4-FFF2-40B4-BE49-F238E27FC236}">
                <a16:creationId xmlns:a16="http://schemas.microsoft.com/office/drawing/2014/main" id="{EAC466C8-C400-45AE-AFB5-01BD7423C8F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2786F96-B6EA-48CD-93BA-256C9C86A7C2}"/>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139505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AD76FB-1A4D-4BE8-8BDB-2D67F089C0CA}"/>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3" name="フッター プレースホルダー 2">
            <a:extLst>
              <a:ext uri="{FF2B5EF4-FFF2-40B4-BE49-F238E27FC236}">
                <a16:creationId xmlns:a16="http://schemas.microsoft.com/office/drawing/2014/main" id="{1E4FB40D-2E6D-43A4-878B-FB365D47C8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99A8B1F-A60C-4E56-8700-A8C8486DA8CA}"/>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421005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62374E-0DE7-4238-81B0-374FAEF26F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2471F1-2FA5-4CBD-934C-3D47EA948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4D1A6CE-2B16-4838-926C-1DC5328B8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B809E0-DEC1-41DD-B781-9286625A1AA3}"/>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6" name="フッター プレースホルダー 5">
            <a:extLst>
              <a:ext uri="{FF2B5EF4-FFF2-40B4-BE49-F238E27FC236}">
                <a16:creationId xmlns:a16="http://schemas.microsoft.com/office/drawing/2014/main" id="{A0F48497-56A6-4884-86B5-FF49A1EE16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DA3A0D-ABA7-4531-A1F8-9F6B434039F1}"/>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56024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BBEFB-56EB-428B-BC97-A6CCE363EC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058507-EF2D-4F3C-9253-C4BB749D6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4A367F6-3F6F-4596-8A7A-1997984B4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75B562-3F3B-4CA7-914C-F1346EAF6100}"/>
              </a:ext>
            </a:extLst>
          </p:cNvPr>
          <p:cNvSpPr>
            <a:spLocks noGrp="1"/>
          </p:cNvSpPr>
          <p:nvPr>
            <p:ph type="dt" sz="half" idx="10"/>
          </p:nvPr>
        </p:nvSpPr>
        <p:spPr/>
        <p:txBody>
          <a:bodyPr/>
          <a:lstStyle/>
          <a:p>
            <a:fld id="{E949A6B1-D62F-4A4D-B534-9CBE8AFB5566}" type="datetimeFigureOut">
              <a:rPr kumimoji="1" lang="ja-JP" altLang="en-US" smtClean="0"/>
              <a:t>2023/4/13</a:t>
            </a:fld>
            <a:endParaRPr kumimoji="1" lang="ja-JP" altLang="en-US"/>
          </a:p>
        </p:txBody>
      </p:sp>
      <p:sp>
        <p:nvSpPr>
          <p:cNvPr id="6" name="フッター プレースホルダー 5">
            <a:extLst>
              <a:ext uri="{FF2B5EF4-FFF2-40B4-BE49-F238E27FC236}">
                <a16:creationId xmlns:a16="http://schemas.microsoft.com/office/drawing/2014/main" id="{286DFCF3-F3A0-45E6-B532-E4E23A9EE2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8B5625-A1B6-4C6B-B0CB-8FF7F9921324}"/>
              </a:ext>
            </a:extLst>
          </p:cNvPr>
          <p:cNvSpPr>
            <a:spLocks noGrp="1"/>
          </p:cNvSpPr>
          <p:nvPr>
            <p:ph type="sldNum" sz="quarter" idx="12"/>
          </p:nvPr>
        </p:nvSpPr>
        <p:spPr/>
        <p:txBody>
          <a:body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96086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F651229-FFA1-4650-8ADD-6D3AF9A72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550825-DC40-4A03-BB3E-E66B251C3C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77A4E3-D13D-4D99-BF32-07E362D859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9A6B1-D62F-4A4D-B534-9CBE8AFB5566}" type="datetimeFigureOut">
              <a:rPr kumimoji="1" lang="ja-JP" altLang="en-US" smtClean="0"/>
              <a:t>2023/4/13</a:t>
            </a:fld>
            <a:endParaRPr kumimoji="1" lang="ja-JP" altLang="en-US"/>
          </a:p>
        </p:txBody>
      </p:sp>
      <p:sp>
        <p:nvSpPr>
          <p:cNvPr id="5" name="フッター プレースホルダー 4">
            <a:extLst>
              <a:ext uri="{FF2B5EF4-FFF2-40B4-BE49-F238E27FC236}">
                <a16:creationId xmlns:a16="http://schemas.microsoft.com/office/drawing/2014/main" id="{7EC74A8B-6C98-41D6-A936-251489BF37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99C6EA-6535-4CC7-A4B0-67D1B15D1A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C12CE-BC58-45F7-AC2B-E5DFFF8FDEF9}" type="slidenum">
              <a:rPr kumimoji="1" lang="ja-JP" altLang="en-US" smtClean="0"/>
              <a:t>‹#›</a:t>
            </a:fld>
            <a:endParaRPr kumimoji="1" lang="ja-JP" altLang="en-US"/>
          </a:p>
        </p:txBody>
      </p:sp>
    </p:spTree>
    <p:extLst>
      <p:ext uri="{BB962C8B-B14F-4D97-AF65-F5344CB8AC3E}">
        <p14:creationId xmlns:p14="http://schemas.microsoft.com/office/powerpoint/2010/main" val="2876403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 name="Picture 20" descr="ソース画像を表示">
            <a:extLst>
              <a:ext uri="{FF2B5EF4-FFF2-40B4-BE49-F238E27FC236}">
                <a16:creationId xmlns:a16="http://schemas.microsoft.com/office/drawing/2014/main" id="{EC660819-6F32-48C3-8036-44238885D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67" y="242553"/>
            <a:ext cx="11712860" cy="6507717"/>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65878C80-6DE3-4D41-8F24-E6CA3CA42913}"/>
              </a:ext>
            </a:extLst>
          </p:cNvPr>
          <p:cNvSpPr>
            <a:spLocks noGrp="1"/>
          </p:cNvSpPr>
          <p:nvPr>
            <p:ph type="ctrTitle"/>
          </p:nvPr>
        </p:nvSpPr>
        <p:spPr>
          <a:xfrm>
            <a:off x="1524000" y="1122363"/>
            <a:ext cx="9144000" cy="5013394"/>
          </a:xfrm>
        </p:spPr>
        <p:txBody>
          <a:bodyPr/>
          <a:lstStyle/>
          <a:p>
            <a:endParaRPr kumimoji="1" lang="ja-JP" altLang="en-US" dirty="0"/>
          </a:p>
        </p:txBody>
      </p:sp>
      <p:sp>
        <p:nvSpPr>
          <p:cNvPr id="3" name="字幕 2">
            <a:extLst>
              <a:ext uri="{FF2B5EF4-FFF2-40B4-BE49-F238E27FC236}">
                <a16:creationId xmlns:a16="http://schemas.microsoft.com/office/drawing/2014/main" id="{BDDEF654-12C1-44BA-A9EA-16D51DA63303}"/>
              </a:ext>
            </a:extLst>
          </p:cNvPr>
          <p:cNvSpPr>
            <a:spLocks noGrp="1"/>
          </p:cNvSpPr>
          <p:nvPr>
            <p:ph type="subTitle" idx="1"/>
          </p:nvPr>
        </p:nvSpPr>
        <p:spPr>
          <a:xfrm>
            <a:off x="1704965" y="1470533"/>
            <a:ext cx="9144000" cy="4665223"/>
          </a:xfrm>
        </p:spPr>
        <p:txBody>
          <a:bodyPr>
            <a:normAutofit fontScale="47500" lnSpcReduction="20000"/>
          </a:bodyPr>
          <a:lstStyle/>
          <a:p>
            <a:pPr algn="l">
              <a:lnSpc>
                <a:spcPct val="120000"/>
              </a:lnSpc>
            </a:pPr>
            <a:r>
              <a:rPr lang="ja-JP" altLang="en-US" sz="1600" b="0" i="0" dirty="0">
                <a:solidFill>
                  <a:srgbClr val="000000"/>
                </a:solidFill>
                <a:effectLst/>
                <a:latin typeface="“Lucida Grande”"/>
              </a:rPr>
              <a:t>　　</a:t>
            </a:r>
            <a:r>
              <a:rPr lang="ja-JP" altLang="en-US" sz="3400" b="0" i="0" dirty="0">
                <a:effectLst/>
                <a:latin typeface="BIZ UDゴシック" panose="020B0400000000000000" pitchFamily="49" charset="-128"/>
                <a:ea typeface="BIZ UDゴシック" panose="020B0400000000000000" pitchFamily="49" charset="-128"/>
              </a:rPr>
              <a:t>桜が咲き花々が咲き始め、春を感じますね。</a:t>
            </a:r>
            <a:endParaRPr lang="en-US" altLang="ja-JP" sz="3400" b="0" i="0" dirty="0">
              <a:effectLst/>
              <a:latin typeface="BIZ UDゴシック" panose="020B0400000000000000" pitchFamily="49" charset="-128"/>
              <a:ea typeface="BIZ UDゴシック" panose="020B0400000000000000" pitchFamily="49" charset="-128"/>
            </a:endParaRPr>
          </a:p>
          <a:p>
            <a:pPr algn="l">
              <a:lnSpc>
                <a:spcPct val="120000"/>
              </a:lnSpc>
            </a:pPr>
            <a:r>
              <a:rPr lang="ja-JP" altLang="en-US" sz="3400" dirty="0">
                <a:latin typeface="BIZ UDゴシック" panose="020B0400000000000000" pitchFamily="49" charset="-128"/>
                <a:ea typeface="BIZ UDゴシック" panose="020B0400000000000000" pitchFamily="49" charset="-128"/>
              </a:rPr>
              <a:t>　</a:t>
            </a:r>
            <a:r>
              <a:rPr lang="ja-JP" altLang="en-US" sz="3400" b="0" i="0" dirty="0">
                <a:effectLst/>
                <a:latin typeface="BIZ UDゴシック" panose="020B0400000000000000" pitchFamily="49" charset="-128"/>
                <a:ea typeface="BIZ UDゴシック" panose="020B0400000000000000" pitchFamily="49" charset="-128"/>
              </a:rPr>
              <a:t>皆様いかがお過ごしでしょうか。</a:t>
            </a:r>
            <a:endParaRPr lang="en-US" altLang="ja-JP" sz="3400" b="0" i="0" dirty="0">
              <a:effectLst/>
              <a:latin typeface="BIZ UDゴシック" panose="020B0400000000000000" pitchFamily="49" charset="-128"/>
              <a:ea typeface="BIZ UDゴシック" panose="020B0400000000000000" pitchFamily="49" charset="-128"/>
            </a:endParaRPr>
          </a:p>
          <a:p>
            <a:pPr algn="l">
              <a:lnSpc>
                <a:spcPct val="120000"/>
              </a:lnSpc>
            </a:pPr>
            <a:r>
              <a:rPr lang="ja-JP" altLang="en-US" sz="3400" dirty="0">
                <a:latin typeface="BIZ UDゴシック" panose="020B0400000000000000" pitchFamily="49" charset="-128"/>
                <a:ea typeface="BIZ UDゴシック" panose="020B0400000000000000" pitchFamily="49" charset="-128"/>
              </a:rPr>
              <a:t>　</a:t>
            </a:r>
            <a:r>
              <a:rPr lang="ja-JP" altLang="en-US" sz="3400" b="0" i="0" dirty="0">
                <a:effectLst/>
                <a:latin typeface="BIZ UDゴシック" panose="020B0400000000000000" pitchFamily="49" charset="-128"/>
                <a:ea typeface="BIZ UDゴシック" panose="020B0400000000000000" pitchFamily="49" charset="-128"/>
              </a:rPr>
              <a:t>寒暖差があり体調管理が難しい季節でもあります。</a:t>
            </a:r>
            <a:endParaRPr lang="en-US" altLang="ja-JP" sz="3400" b="0" i="0" dirty="0">
              <a:effectLst/>
              <a:latin typeface="BIZ UDゴシック" panose="020B0400000000000000" pitchFamily="49" charset="-128"/>
              <a:ea typeface="BIZ UDゴシック" panose="020B0400000000000000" pitchFamily="49" charset="-128"/>
            </a:endParaRPr>
          </a:p>
          <a:p>
            <a:pPr algn="l">
              <a:lnSpc>
                <a:spcPct val="120000"/>
              </a:lnSpc>
            </a:pPr>
            <a:r>
              <a:rPr lang="ja-JP" altLang="en-US" sz="3400" b="0" i="0" dirty="0">
                <a:effectLst/>
                <a:latin typeface="BIZ UDゴシック" panose="020B0400000000000000" pitchFamily="49" charset="-128"/>
                <a:ea typeface="BIZ UDゴシック" panose="020B0400000000000000" pitchFamily="49" charset="-128"/>
              </a:rPr>
              <a:t>　古くから春は心身のバランスが一年でいちばん崩れやすいことが経験的に知られていました。春に体調を崩しやすい理由として、気候によるもの（</a:t>
            </a:r>
            <a:r>
              <a:rPr lang="ja-JP" altLang="en-US" sz="3400" dirty="0">
                <a:latin typeface="BIZ UDゴシック" panose="020B0400000000000000" pitchFamily="49" charset="-128"/>
                <a:ea typeface="BIZ UDゴシック" panose="020B0400000000000000" pitchFamily="49" charset="-128"/>
              </a:rPr>
              <a:t>寒暖差によるストレスに身体がついていけず体調不良を来す）</a:t>
            </a:r>
            <a:r>
              <a:rPr lang="ja-JP" altLang="en-US" sz="3400" b="0" i="0" dirty="0">
                <a:effectLst/>
                <a:latin typeface="BIZ UDゴシック" panose="020B0400000000000000" pitchFamily="49" charset="-128"/>
                <a:ea typeface="BIZ UDゴシック" panose="020B0400000000000000" pitchFamily="49" charset="-128"/>
              </a:rPr>
              <a:t>と社会生活によるもの（</a:t>
            </a:r>
            <a:r>
              <a:rPr lang="ja-JP" altLang="en-US" sz="3400" dirty="0">
                <a:latin typeface="BIZ UDゴシック" panose="020B0400000000000000" pitchFamily="49" charset="-128"/>
                <a:ea typeface="BIZ UDゴシック" panose="020B0400000000000000" pitchFamily="49" charset="-128"/>
              </a:rPr>
              <a:t>年度初めということからさまざまな変化が起こる時期であり、日常生活に大きな変化が起こり新しい環境に変化や親しかった人たちとの別れ等、強いストレスを感じやすい時期）の変化が、身体の自律神経のバランスを乱し、その結果、自律神経失調のさまざまな症状が出ることがあります。</a:t>
            </a:r>
            <a:endParaRPr lang="en-US" altLang="ja-JP" sz="3400" dirty="0">
              <a:latin typeface="BIZ UDゴシック" panose="020B0400000000000000" pitchFamily="49" charset="-128"/>
              <a:ea typeface="BIZ UDゴシック" panose="020B0400000000000000" pitchFamily="49" charset="-128"/>
            </a:endParaRPr>
          </a:p>
          <a:p>
            <a:pPr algn="l">
              <a:lnSpc>
                <a:spcPct val="120000"/>
              </a:lnSpc>
            </a:pPr>
            <a:r>
              <a:rPr lang="ja-JP" altLang="en-US" sz="3400" b="0" i="0" dirty="0">
                <a:effectLst/>
                <a:latin typeface="BIZ UDゴシック" panose="020B0400000000000000" pitchFamily="49" charset="-128"/>
                <a:ea typeface="BIZ UDゴシック" panose="020B0400000000000000" pitchFamily="49" charset="-128"/>
              </a:rPr>
              <a:t>　春を元気に過ごすための体調管理について、昔の人の知恵にもありますように、意識して「ゆっくり休みながら過ごす」ことが大切です。休むこと、リラックスすること、食べること、運動すること等、生活習慣を意識し整えることが健やかに過ごすために大切です。どうか体調を崩されませんようにお過ごしください。</a:t>
            </a:r>
            <a:endParaRPr lang="en-US" altLang="ja-JP" sz="3400" b="0" i="0" dirty="0">
              <a:effectLst/>
              <a:latin typeface="BIZ UDゴシック" panose="020B0400000000000000" pitchFamily="49" charset="-128"/>
              <a:ea typeface="BIZ UDゴシック" panose="020B0400000000000000" pitchFamily="49" charset="-128"/>
            </a:endParaRPr>
          </a:p>
          <a:p>
            <a:pPr algn="l">
              <a:lnSpc>
                <a:spcPct val="120000"/>
              </a:lnSpc>
            </a:pPr>
            <a:r>
              <a:rPr lang="ja-JP" altLang="en-US" sz="3400" dirty="0">
                <a:latin typeface="BIZ UDゴシック" panose="020B0400000000000000" pitchFamily="49" charset="-128"/>
                <a:ea typeface="BIZ UDゴシック" panose="020B0400000000000000" pitchFamily="49" charset="-128"/>
              </a:rPr>
              <a:t>　</a:t>
            </a:r>
            <a:endParaRPr lang="en-US" altLang="ja-JP" sz="3400" b="0" i="0" dirty="0">
              <a:effectLst/>
              <a:latin typeface="BIZ UDゴシック" panose="020B0400000000000000" pitchFamily="49" charset="-128"/>
              <a:ea typeface="BIZ UDゴシック" panose="020B0400000000000000" pitchFamily="49" charset="-128"/>
            </a:endParaRPr>
          </a:p>
          <a:p>
            <a:pPr algn="l">
              <a:lnSpc>
                <a:spcPct val="120000"/>
              </a:lnSpc>
            </a:pPr>
            <a:r>
              <a:rPr kumimoji="1" lang="ja-JP" altLang="en-US" sz="3400" dirty="0">
                <a:solidFill>
                  <a:srgbClr val="000000"/>
                </a:solidFill>
                <a:latin typeface="BIZ UDゴシック" panose="020B0400000000000000" pitchFamily="49" charset="-128"/>
                <a:ea typeface="BIZ UDゴシック" panose="020B0400000000000000" pitchFamily="49" charset="-128"/>
              </a:rPr>
              <a:t>　</a:t>
            </a:r>
            <a:r>
              <a:rPr lang="ja-JP" altLang="en-US" sz="3400" dirty="0">
                <a:latin typeface="BIZ UDゴシック" panose="020B0400000000000000" pitchFamily="49" charset="-128"/>
                <a:ea typeface="BIZ UDゴシック" panose="020B0400000000000000" pitchFamily="49" charset="-128"/>
              </a:rPr>
              <a:t>　</a:t>
            </a:r>
            <a:endParaRPr kumimoji="1" lang="ja-JP" altLang="en-US" sz="2000" dirty="0"/>
          </a:p>
        </p:txBody>
      </p:sp>
      <p:pic>
        <p:nvPicPr>
          <p:cNvPr id="4" name="図 3">
            <a:extLst>
              <a:ext uri="{FF2B5EF4-FFF2-40B4-BE49-F238E27FC236}">
                <a16:creationId xmlns:a16="http://schemas.microsoft.com/office/drawing/2014/main" id="{DD3F25C9-A268-4881-A9A0-CECEDE5B1B1E}"/>
              </a:ext>
            </a:extLst>
          </p:cNvPr>
          <p:cNvPicPr>
            <a:picLocks noChangeAspect="1"/>
          </p:cNvPicPr>
          <p:nvPr/>
        </p:nvPicPr>
        <p:blipFill>
          <a:blip r:embed="rId3"/>
          <a:stretch>
            <a:fillRect/>
          </a:stretch>
        </p:blipFill>
        <p:spPr>
          <a:xfrm>
            <a:off x="333366" y="278461"/>
            <a:ext cx="4395597" cy="1146147"/>
          </a:xfrm>
          <a:prstGeom prst="rect">
            <a:avLst/>
          </a:prstGeom>
        </p:spPr>
      </p:pic>
      <p:pic>
        <p:nvPicPr>
          <p:cNvPr id="5" name="図 4">
            <a:extLst>
              <a:ext uri="{FF2B5EF4-FFF2-40B4-BE49-F238E27FC236}">
                <a16:creationId xmlns:a16="http://schemas.microsoft.com/office/drawing/2014/main" id="{E5958CA9-B1A8-401A-8793-F05FA8A36BCF}"/>
              </a:ext>
            </a:extLst>
          </p:cNvPr>
          <p:cNvPicPr>
            <a:picLocks noChangeAspect="1"/>
          </p:cNvPicPr>
          <p:nvPr/>
        </p:nvPicPr>
        <p:blipFill>
          <a:blip r:embed="rId4"/>
          <a:stretch>
            <a:fillRect/>
          </a:stretch>
        </p:blipFill>
        <p:spPr>
          <a:xfrm>
            <a:off x="4123314" y="289337"/>
            <a:ext cx="1390008" cy="1042506"/>
          </a:xfrm>
          <a:prstGeom prst="rect">
            <a:avLst/>
          </a:prstGeom>
        </p:spPr>
      </p:pic>
      <p:sp>
        <p:nvSpPr>
          <p:cNvPr id="6" name="テキスト ボックス 5">
            <a:extLst>
              <a:ext uri="{FF2B5EF4-FFF2-40B4-BE49-F238E27FC236}">
                <a16:creationId xmlns:a16="http://schemas.microsoft.com/office/drawing/2014/main" id="{3E107AB1-4556-42E5-85DC-AE73CCEEFD2E}"/>
              </a:ext>
            </a:extLst>
          </p:cNvPr>
          <p:cNvSpPr txBox="1"/>
          <p:nvPr/>
        </p:nvSpPr>
        <p:spPr>
          <a:xfrm>
            <a:off x="8998226" y="543339"/>
            <a:ext cx="2146852" cy="369332"/>
          </a:xfrm>
          <a:prstGeom prst="rect">
            <a:avLst/>
          </a:prstGeom>
          <a:noFill/>
        </p:spPr>
        <p:txBody>
          <a:bodyPr wrap="square" rtlCol="0">
            <a:spAutoFit/>
          </a:bodyPr>
          <a:lstStyle/>
          <a:p>
            <a:r>
              <a:rPr kumimoji="1" lang="ja-JP" altLang="en-US" b="1" dirty="0">
                <a:solidFill>
                  <a:srgbClr val="D828C3"/>
                </a:solidFill>
              </a:rPr>
              <a:t>令和</a:t>
            </a:r>
            <a:r>
              <a:rPr lang="en-US" altLang="ja-JP" b="1" dirty="0">
                <a:solidFill>
                  <a:srgbClr val="D828C3"/>
                </a:solidFill>
              </a:rPr>
              <a:t>5</a:t>
            </a:r>
            <a:r>
              <a:rPr kumimoji="1" lang="ja-JP" altLang="en-US" b="1" dirty="0">
                <a:solidFill>
                  <a:srgbClr val="D828C3"/>
                </a:solidFill>
              </a:rPr>
              <a:t>年　春号</a:t>
            </a:r>
          </a:p>
        </p:txBody>
      </p:sp>
      <p:pic>
        <p:nvPicPr>
          <p:cNvPr id="23" name="図 22">
            <a:extLst>
              <a:ext uri="{FF2B5EF4-FFF2-40B4-BE49-F238E27FC236}">
                <a16:creationId xmlns:a16="http://schemas.microsoft.com/office/drawing/2014/main" id="{5140C300-4EEA-40DE-A0AD-45469C08FE96}"/>
              </a:ext>
            </a:extLst>
          </p:cNvPr>
          <p:cNvPicPr>
            <a:picLocks noChangeAspect="1"/>
          </p:cNvPicPr>
          <p:nvPr/>
        </p:nvPicPr>
        <p:blipFill>
          <a:blip r:embed="rId5"/>
          <a:stretch>
            <a:fillRect/>
          </a:stretch>
        </p:blipFill>
        <p:spPr>
          <a:xfrm>
            <a:off x="7084568" y="6155005"/>
            <a:ext cx="4961659" cy="490714"/>
          </a:xfrm>
          <a:prstGeom prst="rect">
            <a:avLst/>
          </a:prstGeom>
        </p:spPr>
      </p:pic>
      <p:pic>
        <p:nvPicPr>
          <p:cNvPr id="12" name="図 11">
            <a:extLst>
              <a:ext uri="{FF2B5EF4-FFF2-40B4-BE49-F238E27FC236}">
                <a16:creationId xmlns:a16="http://schemas.microsoft.com/office/drawing/2014/main" id="{8E015B89-EB6C-8C2E-CA93-CEFC3F54F6A2}"/>
              </a:ext>
            </a:extLst>
          </p:cNvPr>
          <p:cNvPicPr>
            <a:picLocks noChangeAspect="1"/>
          </p:cNvPicPr>
          <p:nvPr/>
        </p:nvPicPr>
        <p:blipFill>
          <a:blip r:embed="rId6"/>
          <a:stretch>
            <a:fillRect/>
          </a:stretch>
        </p:blipFill>
        <p:spPr>
          <a:xfrm>
            <a:off x="6021681" y="1132837"/>
            <a:ext cx="836708" cy="836708"/>
          </a:xfrm>
          <a:prstGeom prst="rect">
            <a:avLst/>
          </a:prstGeom>
        </p:spPr>
      </p:pic>
      <p:pic>
        <p:nvPicPr>
          <p:cNvPr id="16" name="図 15">
            <a:extLst>
              <a:ext uri="{FF2B5EF4-FFF2-40B4-BE49-F238E27FC236}">
                <a16:creationId xmlns:a16="http://schemas.microsoft.com/office/drawing/2014/main" id="{0C0DD84D-2688-091E-C3D6-334AFC508A79}"/>
              </a:ext>
            </a:extLst>
          </p:cNvPr>
          <p:cNvPicPr>
            <a:picLocks noChangeAspect="1"/>
          </p:cNvPicPr>
          <p:nvPr/>
        </p:nvPicPr>
        <p:blipFill>
          <a:blip r:embed="rId7"/>
          <a:stretch>
            <a:fillRect/>
          </a:stretch>
        </p:blipFill>
        <p:spPr>
          <a:xfrm>
            <a:off x="9100503" y="1552032"/>
            <a:ext cx="1114801" cy="835025"/>
          </a:xfrm>
          <a:prstGeom prst="rect">
            <a:avLst/>
          </a:prstGeom>
        </p:spPr>
      </p:pic>
      <p:pic>
        <p:nvPicPr>
          <p:cNvPr id="20" name="図 19">
            <a:extLst>
              <a:ext uri="{FF2B5EF4-FFF2-40B4-BE49-F238E27FC236}">
                <a16:creationId xmlns:a16="http://schemas.microsoft.com/office/drawing/2014/main" id="{B4489734-464F-8BE9-6D81-2503C2DA5B6A}"/>
              </a:ext>
            </a:extLst>
          </p:cNvPr>
          <p:cNvPicPr>
            <a:picLocks noChangeAspect="1"/>
          </p:cNvPicPr>
          <p:nvPr/>
        </p:nvPicPr>
        <p:blipFill>
          <a:blip r:embed="rId8"/>
          <a:stretch>
            <a:fillRect/>
          </a:stretch>
        </p:blipFill>
        <p:spPr>
          <a:xfrm>
            <a:off x="10899908" y="2550059"/>
            <a:ext cx="1095375" cy="547688"/>
          </a:xfrm>
          <a:prstGeom prst="rect">
            <a:avLst/>
          </a:prstGeom>
        </p:spPr>
      </p:pic>
      <p:pic>
        <p:nvPicPr>
          <p:cNvPr id="24" name="図 23">
            <a:extLst>
              <a:ext uri="{FF2B5EF4-FFF2-40B4-BE49-F238E27FC236}">
                <a16:creationId xmlns:a16="http://schemas.microsoft.com/office/drawing/2014/main" id="{B1C9C247-7A09-589E-7D50-B4291CAA2F0F}"/>
              </a:ext>
            </a:extLst>
          </p:cNvPr>
          <p:cNvPicPr>
            <a:picLocks noChangeAspect="1"/>
          </p:cNvPicPr>
          <p:nvPr/>
        </p:nvPicPr>
        <p:blipFill>
          <a:blip r:embed="rId8"/>
          <a:stretch>
            <a:fillRect/>
          </a:stretch>
        </p:blipFill>
        <p:spPr>
          <a:xfrm>
            <a:off x="5775460" y="691713"/>
            <a:ext cx="828674" cy="414337"/>
          </a:xfrm>
          <a:prstGeom prst="rect">
            <a:avLst/>
          </a:prstGeom>
        </p:spPr>
      </p:pic>
      <p:pic>
        <p:nvPicPr>
          <p:cNvPr id="28" name="図 27">
            <a:extLst>
              <a:ext uri="{FF2B5EF4-FFF2-40B4-BE49-F238E27FC236}">
                <a16:creationId xmlns:a16="http://schemas.microsoft.com/office/drawing/2014/main" id="{5104FA89-B191-9B71-A4B4-EC0B50EE4368}"/>
              </a:ext>
            </a:extLst>
          </p:cNvPr>
          <p:cNvPicPr>
            <a:picLocks noChangeAspect="1"/>
          </p:cNvPicPr>
          <p:nvPr/>
        </p:nvPicPr>
        <p:blipFill>
          <a:blip r:embed="rId9"/>
          <a:stretch>
            <a:fillRect/>
          </a:stretch>
        </p:blipFill>
        <p:spPr>
          <a:xfrm>
            <a:off x="6703955" y="766883"/>
            <a:ext cx="1170501" cy="481578"/>
          </a:xfrm>
          <a:prstGeom prst="rect">
            <a:avLst/>
          </a:prstGeom>
        </p:spPr>
      </p:pic>
      <p:pic>
        <p:nvPicPr>
          <p:cNvPr id="29" name="図 28">
            <a:extLst>
              <a:ext uri="{FF2B5EF4-FFF2-40B4-BE49-F238E27FC236}">
                <a16:creationId xmlns:a16="http://schemas.microsoft.com/office/drawing/2014/main" id="{EA5A4F55-190D-B9F9-814C-526A74FEC91D}"/>
              </a:ext>
            </a:extLst>
          </p:cNvPr>
          <p:cNvPicPr>
            <a:picLocks noChangeAspect="1"/>
          </p:cNvPicPr>
          <p:nvPr/>
        </p:nvPicPr>
        <p:blipFill>
          <a:blip r:embed="rId10"/>
          <a:stretch>
            <a:fillRect/>
          </a:stretch>
        </p:blipFill>
        <p:spPr>
          <a:xfrm>
            <a:off x="6760029" y="2108235"/>
            <a:ext cx="812945" cy="539018"/>
          </a:xfrm>
          <a:prstGeom prst="rect">
            <a:avLst/>
          </a:prstGeom>
        </p:spPr>
      </p:pic>
    </p:spTree>
    <p:extLst>
      <p:ext uri="{BB962C8B-B14F-4D97-AF65-F5344CB8AC3E}">
        <p14:creationId xmlns:p14="http://schemas.microsoft.com/office/powerpoint/2010/main" val="3149577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240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“Lucida Grande”</vt:lpstr>
      <vt:lpstr>BIZ UDゴシック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MA1102902</cp:lastModifiedBy>
  <cp:revision>23</cp:revision>
  <cp:lastPrinted>2021-04-15T11:04:27Z</cp:lastPrinted>
  <dcterms:created xsi:type="dcterms:W3CDTF">2021-03-01T09:22:56Z</dcterms:created>
  <dcterms:modified xsi:type="dcterms:W3CDTF">2023-04-13T09:19:57Z</dcterms:modified>
</cp:coreProperties>
</file>