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28C3"/>
    <a:srgbClr val="F12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72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0F44A9A-075F-4392-A201-758BC8162C18}" type="datetimeFigureOut">
              <a:rPr kumimoji="1" lang="ja-JP" altLang="en-US" smtClean="0"/>
              <a:t>2023/4/13</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73B1105-28B4-4DCB-9040-BC611F07743F}" type="slidenum">
              <a:rPr kumimoji="1" lang="ja-JP" altLang="en-US" smtClean="0"/>
              <a:t>‹#›</a:t>
            </a:fld>
            <a:endParaRPr kumimoji="1" lang="ja-JP" altLang="en-US"/>
          </a:p>
        </p:txBody>
      </p:sp>
    </p:spTree>
    <p:extLst>
      <p:ext uri="{BB962C8B-B14F-4D97-AF65-F5344CB8AC3E}">
        <p14:creationId xmlns:p14="http://schemas.microsoft.com/office/powerpoint/2010/main" val="35582643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E761E4-D9E6-4AB4-82F5-9C4F4496F40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0CF6F23-840A-4305-8CCC-D55186BE16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5A1B69E-CE01-4747-A691-5107BC1DD935}"/>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5" name="フッター プレースホルダー 4">
            <a:extLst>
              <a:ext uri="{FF2B5EF4-FFF2-40B4-BE49-F238E27FC236}">
                <a16:creationId xmlns:a16="http://schemas.microsoft.com/office/drawing/2014/main" id="{78978603-4D69-428A-903F-C2592B0483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111ED2D-82DE-47C2-B35D-6EC0E80A109E}"/>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509463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5AF07B-30B5-46C1-B3DB-12E14CADB61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7FF39B0-C63E-40D9-8B90-EB5590A84F3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67DB6F-D4B3-42BD-AF4A-5CBFF7119185}"/>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5" name="フッター プレースホルダー 4">
            <a:extLst>
              <a:ext uri="{FF2B5EF4-FFF2-40B4-BE49-F238E27FC236}">
                <a16:creationId xmlns:a16="http://schemas.microsoft.com/office/drawing/2014/main" id="{4C821616-8734-4D8E-8367-D0214DD118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AC402E-52EC-455C-A265-A409B2A4C883}"/>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516937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8F468AF-8FFF-4905-9240-0CD5367D3CB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497368D-0949-4DA5-835E-69F28203638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BC5776-3893-4F59-A561-F4D567FD63E3}"/>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5" name="フッター プレースホルダー 4">
            <a:extLst>
              <a:ext uri="{FF2B5EF4-FFF2-40B4-BE49-F238E27FC236}">
                <a16:creationId xmlns:a16="http://schemas.microsoft.com/office/drawing/2014/main" id="{760C4C94-7242-4209-8FD7-074DE68568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23ED74-1C46-4642-90D3-837F6BBBE7AC}"/>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1776339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D391D-0D48-4E03-9C0D-3773428FE4A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BE276F0-D658-40B6-A29A-A08B7E963C3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902EE31-749C-4DDA-A3BF-58E2FD2BA1EC}"/>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5" name="フッター プレースホルダー 4">
            <a:extLst>
              <a:ext uri="{FF2B5EF4-FFF2-40B4-BE49-F238E27FC236}">
                <a16:creationId xmlns:a16="http://schemas.microsoft.com/office/drawing/2014/main" id="{119049F4-216C-4B66-9092-884EFCDCF7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CE95B7-CA9C-4B8F-AD3D-46C3B968F102}"/>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91993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10221E-E878-45FE-8359-A9C31BA79A3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7691A8C-8140-48E7-9C19-3ED22BC5B4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9E2B20E-3F77-48E5-8306-0C587B1FA4DE}"/>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5" name="フッター プレースホルダー 4">
            <a:extLst>
              <a:ext uri="{FF2B5EF4-FFF2-40B4-BE49-F238E27FC236}">
                <a16:creationId xmlns:a16="http://schemas.microsoft.com/office/drawing/2014/main" id="{3D94EF90-3B17-48C9-9D02-8974461209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4849F6E-2924-4FE3-8BAA-FFB1442CF7F1}"/>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31348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D376A4-354E-495B-988C-9D714CE982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656683-470E-4C6F-9B00-7E524D0035F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83F0478-B1A9-4374-9C52-C5883C9862D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A9E868A-9416-4B6A-9979-3362269847D9}"/>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6" name="フッター プレースホルダー 5">
            <a:extLst>
              <a:ext uri="{FF2B5EF4-FFF2-40B4-BE49-F238E27FC236}">
                <a16:creationId xmlns:a16="http://schemas.microsoft.com/office/drawing/2014/main" id="{B866C6B3-3F9A-41B6-A226-7BF0B30DE0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0B41311-00EB-4BBC-AF1F-3A5C11FA0D08}"/>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22422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4F7398-7489-4FF5-8D82-A943EEC4908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B5E2C40-1D10-4145-9E75-A229427AF4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EF8A5CE-31AF-4EF5-88A2-FC3C6C95AC1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E9AC828-1E9C-472B-A9F9-881E55EF2D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4EF165A-EF38-4DBA-BB53-8B8AADDC68B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3EAEC1E-4136-45BA-8799-B8BA721620CD}"/>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8" name="フッター プレースホルダー 7">
            <a:extLst>
              <a:ext uri="{FF2B5EF4-FFF2-40B4-BE49-F238E27FC236}">
                <a16:creationId xmlns:a16="http://schemas.microsoft.com/office/drawing/2014/main" id="{5582A7ED-D4B9-436A-B10E-E5A6F853FA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6FE9AFC-0E72-410A-84EC-9E97C25B2764}"/>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616892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FA5ED3-34A7-4A00-8FC7-C5C5798E268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5E1DB43-6B0A-430F-AADC-C592CFA1A8F7}"/>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4" name="フッター プレースホルダー 3">
            <a:extLst>
              <a:ext uri="{FF2B5EF4-FFF2-40B4-BE49-F238E27FC236}">
                <a16:creationId xmlns:a16="http://schemas.microsoft.com/office/drawing/2014/main" id="{EAC466C8-C400-45AE-AFB5-01BD7423C8F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2786F96-B6EA-48CD-93BA-256C9C86A7C2}"/>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1395056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AD76FB-1A4D-4BE8-8BDB-2D67F089C0CA}"/>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3" name="フッター プレースホルダー 2">
            <a:extLst>
              <a:ext uri="{FF2B5EF4-FFF2-40B4-BE49-F238E27FC236}">
                <a16:creationId xmlns:a16="http://schemas.microsoft.com/office/drawing/2014/main" id="{1E4FB40D-2E6D-43A4-878B-FB365D47C85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99A8B1F-A60C-4E56-8700-A8C8486DA8CA}"/>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421005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62374E-0DE7-4238-81B0-374FAEF26F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52471F1-2FA5-4CBD-934C-3D47EA9486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4D1A6CE-2B16-4838-926C-1DC5328B8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B809E0-DEC1-41DD-B781-9286625A1AA3}"/>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6" name="フッター プレースホルダー 5">
            <a:extLst>
              <a:ext uri="{FF2B5EF4-FFF2-40B4-BE49-F238E27FC236}">
                <a16:creationId xmlns:a16="http://schemas.microsoft.com/office/drawing/2014/main" id="{A0F48497-56A6-4884-86B5-FF49A1EE16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DA3A0D-ABA7-4531-A1F8-9F6B434039F1}"/>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56024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2BBEFB-56EB-428B-BC97-A6CCE363ECA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0058507-EF2D-4F3C-9253-C4BB749D6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4A367F6-3F6F-4596-8A7A-1997984B4D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75B562-3F3B-4CA7-914C-F1346EAF6100}"/>
              </a:ext>
            </a:extLst>
          </p:cNvPr>
          <p:cNvSpPr>
            <a:spLocks noGrp="1"/>
          </p:cNvSpPr>
          <p:nvPr>
            <p:ph type="dt" sz="half" idx="10"/>
          </p:nvPr>
        </p:nvSpPr>
        <p:spPr/>
        <p:txBody>
          <a:bodyPr/>
          <a:lstStyle/>
          <a:p>
            <a:fld id="{E949A6B1-D62F-4A4D-B534-9CBE8AFB5566}" type="datetimeFigureOut">
              <a:rPr kumimoji="1" lang="ja-JP" altLang="en-US" smtClean="0"/>
              <a:t>2023/4/13</a:t>
            </a:fld>
            <a:endParaRPr kumimoji="1" lang="ja-JP" altLang="en-US"/>
          </a:p>
        </p:txBody>
      </p:sp>
      <p:sp>
        <p:nvSpPr>
          <p:cNvPr id="6" name="フッター プレースホルダー 5">
            <a:extLst>
              <a:ext uri="{FF2B5EF4-FFF2-40B4-BE49-F238E27FC236}">
                <a16:creationId xmlns:a16="http://schemas.microsoft.com/office/drawing/2014/main" id="{286DFCF3-F3A0-45E6-B532-E4E23A9EE2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E8B5625-A1B6-4C6B-B0CB-8FF7F9921324}"/>
              </a:ext>
            </a:extLst>
          </p:cNvPr>
          <p:cNvSpPr>
            <a:spLocks noGrp="1"/>
          </p:cNvSpPr>
          <p:nvPr>
            <p:ph type="sldNum" sz="quarter" idx="12"/>
          </p:nvPr>
        </p:nvSpPr>
        <p:spPr/>
        <p:txBody>
          <a:body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960868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F651229-FFA1-4650-8ADD-6D3AF9A720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0550825-DC40-4A03-BB3E-E66B251C3C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77A4E3-D13D-4D99-BF32-07E362D859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49A6B1-D62F-4A4D-B534-9CBE8AFB5566}" type="datetimeFigureOut">
              <a:rPr kumimoji="1" lang="ja-JP" altLang="en-US" smtClean="0"/>
              <a:t>2023/4/13</a:t>
            </a:fld>
            <a:endParaRPr kumimoji="1" lang="ja-JP" altLang="en-US"/>
          </a:p>
        </p:txBody>
      </p:sp>
      <p:sp>
        <p:nvSpPr>
          <p:cNvPr id="5" name="フッター プレースホルダー 4">
            <a:extLst>
              <a:ext uri="{FF2B5EF4-FFF2-40B4-BE49-F238E27FC236}">
                <a16:creationId xmlns:a16="http://schemas.microsoft.com/office/drawing/2014/main" id="{7EC74A8B-6C98-41D6-A936-251489BF37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99C6EA-6535-4CC7-A4B0-67D1B15D1A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C12CE-BC58-45F7-AC2B-E5DFFF8FDEF9}" type="slidenum">
              <a:rPr kumimoji="1" lang="ja-JP" altLang="en-US" smtClean="0"/>
              <a:t>‹#›</a:t>
            </a:fld>
            <a:endParaRPr kumimoji="1" lang="ja-JP" altLang="en-US"/>
          </a:p>
        </p:txBody>
      </p:sp>
    </p:spTree>
    <p:extLst>
      <p:ext uri="{BB962C8B-B14F-4D97-AF65-F5344CB8AC3E}">
        <p14:creationId xmlns:p14="http://schemas.microsoft.com/office/powerpoint/2010/main" val="2876403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 name="Picture 20" descr="ソース画像を表示">
            <a:extLst>
              <a:ext uri="{FF2B5EF4-FFF2-40B4-BE49-F238E27FC236}">
                <a16:creationId xmlns:a16="http://schemas.microsoft.com/office/drawing/2014/main" id="{EC660819-6F32-48C3-8036-44238885D2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67" y="242553"/>
            <a:ext cx="11712860" cy="6507717"/>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65878C80-6DE3-4D41-8F24-E6CA3CA42913}"/>
              </a:ext>
            </a:extLst>
          </p:cNvPr>
          <p:cNvSpPr>
            <a:spLocks noGrp="1"/>
          </p:cNvSpPr>
          <p:nvPr>
            <p:ph type="ctrTitle"/>
          </p:nvPr>
        </p:nvSpPr>
        <p:spPr>
          <a:xfrm>
            <a:off x="1524000" y="1122363"/>
            <a:ext cx="9144000" cy="5013394"/>
          </a:xfrm>
        </p:spPr>
        <p:txBody>
          <a:bodyPr/>
          <a:lstStyle/>
          <a:p>
            <a:endParaRPr kumimoji="1" lang="ja-JP" altLang="en-US" dirty="0"/>
          </a:p>
        </p:txBody>
      </p:sp>
      <p:sp>
        <p:nvSpPr>
          <p:cNvPr id="3" name="字幕 2">
            <a:extLst>
              <a:ext uri="{FF2B5EF4-FFF2-40B4-BE49-F238E27FC236}">
                <a16:creationId xmlns:a16="http://schemas.microsoft.com/office/drawing/2014/main" id="{BDDEF654-12C1-44BA-A9EA-16D51DA63303}"/>
              </a:ext>
            </a:extLst>
          </p:cNvPr>
          <p:cNvSpPr>
            <a:spLocks noGrp="1"/>
          </p:cNvSpPr>
          <p:nvPr>
            <p:ph type="subTitle" idx="1"/>
          </p:nvPr>
        </p:nvSpPr>
        <p:spPr>
          <a:xfrm>
            <a:off x="1704965" y="1470533"/>
            <a:ext cx="9144000" cy="4665223"/>
          </a:xfrm>
        </p:spPr>
        <p:txBody>
          <a:bodyPr>
            <a:normAutofit fontScale="47500" lnSpcReduction="20000"/>
          </a:bodyPr>
          <a:lstStyle/>
          <a:p>
            <a:pPr algn="l">
              <a:lnSpc>
                <a:spcPct val="120000"/>
              </a:lnSpc>
            </a:pPr>
            <a:r>
              <a:rPr lang="ja-JP" altLang="en-US" sz="1600" b="0" i="0" dirty="0">
                <a:solidFill>
                  <a:srgbClr val="000000"/>
                </a:solidFill>
                <a:effectLst/>
                <a:latin typeface="“Lucida Grande”"/>
              </a:rPr>
              <a:t>　　</a:t>
            </a:r>
            <a:r>
              <a:rPr lang="ja-JP" altLang="en-US" sz="3400" b="0" i="0" dirty="0">
                <a:effectLst/>
                <a:latin typeface="BIZ UDゴシック" panose="020B0400000000000000" pitchFamily="49" charset="-128"/>
                <a:ea typeface="BIZ UDゴシック" panose="020B0400000000000000" pitchFamily="49" charset="-128"/>
              </a:rPr>
              <a:t>桜が咲き花々が咲き始め、春を感じますね。</a:t>
            </a:r>
            <a:endParaRPr lang="en-US" altLang="ja-JP" sz="3400" b="0" i="0" dirty="0">
              <a:effectLst/>
              <a:latin typeface="BIZ UDゴシック" panose="020B0400000000000000" pitchFamily="49" charset="-128"/>
              <a:ea typeface="BIZ UDゴシック" panose="020B0400000000000000" pitchFamily="49" charset="-128"/>
            </a:endParaRPr>
          </a:p>
          <a:p>
            <a:pPr algn="l">
              <a:lnSpc>
                <a:spcPct val="120000"/>
              </a:lnSpc>
            </a:pPr>
            <a:r>
              <a:rPr lang="ja-JP" altLang="en-US" sz="3400" dirty="0">
                <a:latin typeface="BIZ UDゴシック" panose="020B0400000000000000" pitchFamily="49" charset="-128"/>
                <a:ea typeface="BIZ UDゴシック" panose="020B0400000000000000" pitchFamily="49" charset="-128"/>
              </a:rPr>
              <a:t>　</a:t>
            </a:r>
            <a:r>
              <a:rPr lang="ja-JP" altLang="en-US" sz="3400" b="0" i="0" dirty="0">
                <a:effectLst/>
                <a:latin typeface="BIZ UDゴシック" panose="020B0400000000000000" pitchFamily="49" charset="-128"/>
                <a:ea typeface="BIZ UDゴシック" panose="020B0400000000000000" pitchFamily="49" charset="-128"/>
              </a:rPr>
              <a:t>皆様いかがお過ごしでしょうか。</a:t>
            </a:r>
            <a:endParaRPr lang="en-US" altLang="ja-JP" sz="3400" b="0" i="0" dirty="0">
              <a:effectLst/>
              <a:latin typeface="BIZ UDゴシック" panose="020B0400000000000000" pitchFamily="49" charset="-128"/>
              <a:ea typeface="BIZ UDゴシック" panose="020B0400000000000000" pitchFamily="49" charset="-128"/>
            </a:endParaRPr>
          </a:p>
          <a:p>
            <a:pPr algn="l">
              <a:lnSpc>
                <a:spcPct val="120000"/>
              </a:lnSpc>
            </a:pPr>
            <a:r>
              <a:rPr lang="ja-JP" altLang="en-US" sz="3400" dirty="0">
                <a:latin typeface="BIZ UDゴシック" panose="020B0400000000000000" pitchFamily="49" charset="-128"/>
                <a:ea typeface="BIZ UDゴシック" panose="020B0400000000000000" pitchFamily="49" charset="-128"/>
              </a:rPr>
              <a:t>　</a:t>
            </a:r>
            <a:r>
              <a:rPr lang="ja-JP" altLang="en-US" sz="3400" b="0" i="0" dirty="0">
                <a:effectLst/>
                <a:latin typeface="BIZ UDゴシック" panose="020B0400000000000000" pitchFamily="49" charset="-128"/>
                <a:ea typeface="BIZ UDゴシック" panose="020B0400000000000000" pitchFamily="49" charset="-128"/>
              </a:rPr>
              <a:t>寒暖差があり体調管理が難しい季節でもあります。</a:t>
            </a:r>
            <a:endParaRPr lang="en-US" altLang="ja-JP" sz="3400" b="0" i="0" dirty="0">
              <a:effectLst/>
              <a:latin typeface="BIZ UDゴシック" panose="020B0400000000000000" pitchFamily="49" charset="-128"/>
              <a:ea typeface="BIZ UDゴシック" panose="020B0400000000000000" pitchFamily="49" charset="-128"/>
            </a:endParaRPr>
          </a:p>
          <a:p>
            <a:pPr algn="l">
              <a:lnSpc>
                <a:spcPct val="120000"/>
              </a:lnSpc>
            </a:pPr>
            <a:r>
              <a:rPr lang="ja-JP" altLang="en-US" sz="3400" b="0" i="0" dirty="0">
                <a:effectLst/>
                <a:latin typeface="BIZ UDゴシック" panose="020B0400000000000000" pitchFamily="49" charset="-128"/>
                <a:ea typeface="BIZ UDゴシック" panose="020B0400000000000000" pitchFamily="49" charset="-128"/>
              </a:rPr>
              <a:t>　古くから春は心身のバランスが一年でいちばん崩れやすいことが経験的に知られていました。春に体調を崩しやすい理由として、気候によるもの（</a:t>
            </a:r>
            <a:r>
              <a:rPr lang="ja-JP" altLang="en-US" sz="3400" dirty="0">
                <a:latin typeface="BIZ UDゴシック" panose="020B0400000000000000" pitchFamily="49" charset="-128"/>
                <a:ea typeface="BIZ UDゴシック" panose="020B0400000000000000" pitchFamily="49" charset="-128"/>
              </a:rPr>
              <a:t>寒暖差によるストレスに身体がついていけず体調不良を来す）</a:t>
            </a:r>
            <a:r>
              <a:rPr lang="ja-JP" altLang="en-US" sz="3400" b="0" i="0" dirty="0">
                <a:effectLst/>
                <a:latin typeface="BIZ UDゴシック" panose="020B0400000000000000" pitchFamily="49" charset="-128"/>
                <a:ea typeface="BIZ UDゴシック" panose="020B0400000000000000" pitchFamily="49" charset="-128"/>
              </a:rPr>
              <a:t>と社会生活によるもの（</a:t>
            </a:r>
            <a:r>
              <a:rPr lang="ja-JP" altLang="en-US" sz="3400" dirty="0">
                <a:latin typeface="BIZ UDゴシック" panose="020B0400000000000000" pitchFamily="49" charset="-128"/>
                <a:ea typeface="BIZ UDゴシック" panose="020B0400000000000000" pitchFamily="49" charset="-128"/>
              </a:rPr>
              <a:t>年度初めということからさまざまな変化が起こる時期であり、日常生活に大きな変化が起こり新しい環境に変化や親しかった人たちとの別れ等、強いストレスを感じやすい時期）の変化が、身体の自律神経のバランスを乱し、その結果、自律神経失調のさまざまな症状が出ることがあります。</a:t>
            </a:r>
            <a:endParaRPr lang="en-US" altLang="ja-JP" sz="3400" dirty="0">
              <a:latin typeface="BIZ UDゴシック" panose="020B0400000000000000" pitchFamily="49" charset="-128"/>
              <a:ea typeface="BIZ UDゴシック" panose="020B0400000000000000" pitchFamily="49" charset="-128"/>
            </a:endParaRPr>
          </a:p>
          <a:p>
            <a:pPr algn="l">
              <a:lnSpc>
                <a:spcPct val="120000"/>
              </a:lnSpc>
            </a:pPr>
            <a:r>
              <a:rPr lang="ja-JP" altLang="en-US" sz="3400" b="0" i="0" dirty="0">
                <a:effectLst/>
                <a:latin typeface="BIZ UDゴシック" panose="020B0400000000000000" pitchFamily="49" charset="-128"/>
                <a:ea typeface="BIZ UDゴシック" panose="020B0400000000000000" pitchFamily="49" charset="-128"/>
              </a:rPr>
              <a:t>　春を元気に過ごすための体調管理について、昔の人の知恵にもありますように、意識して「ゆっくり休みながら過ごす」ことが大切です。休むこと、リラックスすること、食べること、運動すること等、生活習慣を意識し整えることが健やかに過ごすために大切です。どうか体調を崩されませんようにお過ごしください。</a:t>
            </a:r>
            <a:endParaRPr lang="en-US" altLang="ja-JP" sz="3400" b="0" i="0" dirty="0">
              <a:effectLst/>
              <a:latin typeface="BIZ UDゴシック" panose="020B0400000000000000" pitchFamily="49" charset="-128"/>
              <a:ea typeface="BIZ UDゴシック" panose="020B0400000000000000" pitchFamily="49" charset="-128"/>
            </a:endParaRPr>
          </a:p>
          <a:p>
            <a:pPr algn="l">
              <a:lnSpc>
                <a:spcPct val="120000"/>
              </a:lnSpc>
            </a:pPr>
            <a:r>
              <a:rPr lang="ja-JP" altLang="en-US" sz="3400" dirty="0">
                <a:latin typeface="BIZ UDゴシック" panose="020B0400000000000000" pitchFamily="49" charset="-128"/>
                <a:ea typeface="BIZ UDゴシック" panose="020B0400000000000000" pitchFamily="49" charset="-128"/>
              </a:rPr>
              <a:t>　</a:t>
            </a:r>
            <a:endParaRPr lang="en-US" altLang="ja-JP" sz="3400" b="0" i="0" dirty="0">
              <a:effectLst/>
              <a:latin typeface="BIZ UDゴシック" panose="020B0400000000000000" pitchFamily="49" charset="-128"/>
              <a:ea typeface="BIZ UDゴシック" panose="020B0400000000000000" pitchFamily="49" charset="-128"/>
            </a:endParaRPr>
          </a:p>
          <a:p>
            <a:pPr algn="l">
              <a:lnSpc>
                <a:spcPct val="120000"/>
              </a:lnSpc>
            </a:pPr>
            <a:r>
              <a:rPr kumimoji="1" lang="ja-JP" altLang="en-US" sz="3400" dirty="0">
                <a:solidFill>
                  <a:srgbClr val="000000"/>
                </a:solidFill>
                <a:latin typeface="BIZ UDゴシック" panose="020B0400000000000000" pitchFamily="49" charset="-128"/>
                <a:ea typeface="BIZ UDゴシック" panose="020B0400000000000000" pitchFamily="49" charset="-128"/>
              </a:rPr>
              <a:t>　</a:t>
            </a:r>
            <a:r>
              <a:rPr lang="ja-JP" altLang="en-US" sz="3400" dirty="0">
                <a:latin typeface="BIZ UDゴシック" panose="020B0400000000000000" pitchFamily="49" charset="-128"/>
                <a:ea typeface="BIZ UDゴシック" panose="020B0400000000000000" pitchFamily="49" charset="-128"/>
              </a:rPr>
              <a:t>　</a:t>
            </a:r>
            <a:endParaRPr kumimoji="1" lang="ja-JP" altLang="en-US" sz="2000" dirty="0"/>
          </a:p>
        </p:txBody>
      </p:sp>
      <p:pic>
        <p:nvPicPr>
          <p:cNvPr id="4" name="図 3">
            <a:extLst>
              <a:ext uri="{FF2B5EF4-FFF2-40B4-BE49-F238E27FC236}">
                <a16:creationId xmlns:a16="http://schemas.microsoft.com/office/drawing/2014/main" id="{DD3F25C9-A268-4881-A9A0-CECEDE5B1B1E}"/>
              </a:ext>
            </a:extLst>
          </p:cNvPr>
          <p:cNvPicPr>
            <a:picLocks noChangeAspect="1"/>
          </p:cNvPicPr>
          <p:nvPr/>
        </p:nvPicPr>
        <p:blipFill>
          <a:blip r:embed="rId3"/>
          <a:stretch>
            <a:fillRect/>
          </a:stretch>
        </p:blipFill>
        <p:spPr>
          <a:xfrm>
            <a:off x="333366" y="278461"/>
            <a:ext cx="4395597" cy="1146147"/>
          </a:xfrm>
          <a:prstGeom prst="rect">
            <a:avLst/>
          </a:prstGeom>
        </p:spPr>
      </p:pic>
      <p:pic>
        <p:nvPicPr>
          <p:cNvPr id="5" name="図 4">
            <a:extLst>
              <a:ext uri="{FF2B5EF4-FFF2-40B4-BE49-F238E27FC236}">
                <a16:creationId xmlns:a16="http://schemas.microsoft.com/office/drawing/2014/main" id="{E5958CA9-B1A8-401A-8793-F05FA8A36BCF}"/>
              </a:ext>
            </a:extLst>
          </p:cNvPr>
          <p:cNvPicPr>
            <a:picLocks noChangeAspect="1"/>
          </p:cNvPicPr>
          <p:nvPr/>
        </p:nvPicPr>
        <p:blipFill>
          <a:blip r:embed="rId4"/>
          <a:stretch>
            <a:fillRect/>
          </a:stretch>
        </p:blipFill>
        <p:spPr>
          <a:xfrm>
            <a:off x="4123314" y="289337"/>
            <a:ext cx="1390008" cy="1042506"/>
          </a:xfrm>
          <a:prstGeom prst="rect">
            <a:avLst/>
          </a:prstGeom>
        </p:spPr>
      </p:pic>
      <p:sp>
        <p:nvSpPr>
          <p:cNvPr id="6" name="テキスト ボックス 5">
            <a:extLst>
              <a:ext uri="{FF2B5EF4-FFF2-40B4-BE49-F238E27FC236}">
                <a16:creationId xmlns:a16="http://schemas.microsoft.com/office/drawing/2014/main" id="{3E107AB1-4556-42E5-85DC-AE73CCEEFD2E}"/>
              </a:ext>
            </a:extLst>
          </p:cNvPr>
          <p:cNvSpPr txBox="1"/>
          <p:nvPr/>
        </p:nvSpPr>
        <p:spPr>
          <a:xfrm>
            <a:off x="8998226" y="543339"/>
            <a:ext cx="2146852" cy="369332"/>
          </a:xfrm>
          <a:prstGeom prst="rect">
            <a:avLst/>
          </a:prstGeom>
          <a:noFill/>
        </p:spPr>
        <p:txBody>
          <a:bodyPr wrap="square" rtlCol="0">
            <a:spAutoFit/>
          </a:bodyPr>
          <a:lstStyle/>
          <a:p>
            <a:r>
              <a:rPr kumimoji="1" lang="ja-JP" altLang="en-US" b="1" dirty="0">
                <a:solidFill>
                  <a:srgbClr val="D828C3"/>
                </a:solidFill>
              </a:rPr>
              <a:t>令和</a:t>
            </a:r>
            <a:r>
              <a:rPr lang="en-US" altLang="ja-JP" b="1" dirty="0">
                <a:solidFill>
                  <a:srgbClr val="D828C3"/>
                </a:solidFill>
              </a:rPr>
              <a:t>5</a:t>
            </a:r>
            <a:r>
              <a:rPr kumimoji="1" lang="ja-JP" altLang="en-US" b="1" dirty="0">
                <a:solidFill>
                  <a:srgbClr val="D828C3"/>
                </a:solidFill>
              </a:rPr>
              <a:t>年　春号</a:t>
            </a:r>
          </a:p>
        </p:txBody>
      </p:sp>
      <p:pic>
        <p:nvPicPr>
          <p:cNvPr id="23" name="図 22">
            <a:extLst>
              <a:ext uri="{FF2B5EF4-FFF2-40B4-BE49-F238E27FC236}">
                <a16:creationId xmlns:a16="http://schemas.microsoft.com/office/drawing/2014/main" id="{5140C300-4EEA-40DE-A0AD-45469C08FE96}"/>
              </a:ext>
            </a:extLst>
          </p:cNvPr>
          <p:cNvPicPr>
            <a:picLocks noChangeAspect="1"/>
          </p:cNvPicPr>
          <p:nvPr/>
        </p:nvPicPr>
        <p:blipFill>
          <a:blip r:embed="rId5"/>
          <a:stretch>
            <a:fillRect/>
          </a:stretch>
        </p:blipFill>
        <p:spPr>
          <a:xfrm>
            <a:off x="7084568" y="6155005"/>
            <a:ext cx="4961659" cy="490714"/>
          </a:xfrm>
          <a:prstGeom prst="rect">
            <a:avLst/>
          </a:prstGeom>
        </p:spPr>
      </p:pic>
      <p:pic>
        <p:nvPicPr>
          <p:cNvPr id="12" name="図 11">
            <a:extLst>
              <a:ext uri="{FF2B5EF4-FFF2-40B4-BE49-F238E27FC236}">
                <a16:creationId xmlns:a16="http://schemas.microsoft.com/office/drawing/2014/main" id="{8E015B89-EB6C-8C2E-CA93-CEFC3F54F6A2}"/>
              </a:ext>
            </a:extLst>
          </p:cNvPr>
          <p:cNvPicPr>
            <a:picLocks noChangeAspect="1"/>
          </p:cNvPicPr>
          <p:nvPr/>
        </p:nvPicPr>
        <p:blipFill>
          <a:blip r:embed="rId6"/>
          <a:stretch>
            <a:fillRect/>
          </a:stretch>
        </p:blipFill>
        <p:spPr>
          <a:xfrm>
            <a:off x="6021681" y="1132837"/>
            <a:ext cx="836708" cy="836708"/>
          </a:xfrm>
          <a:prstGeom prst="rect">
            <a:avLst/>
          </a:prstGeom>
        </p:spPr>
      </p:pic>
      <p:pic>
        <p:nvPicPr>
          <p:cNvPr id="16" name="図 15">
            <a:extLst>
              <a:ext uri="{FF2B5EF4-FFF2-40B4-BE49-F238E27FC236}">
                <a16:creationId xmlns:a16="http://schemas.microsoft.com/office/drawing/2014/main" id="{0C0DD84D-2688-091E-C3D6-334AFC508A79}"/>
              </a:ext>
            </a:extLst>
          </p:cNvPr>
          <p:cNvPicPr>
            <a:picLocks noChangeAspect="1"/>
          </p:cNvPicPr>
          <p:nvPr/>
        </p:nvPicPr>
        <p:blipFill>
          <a:blip r:embed="rId7"/>
          <a:stretch>
            <a:fillRect/>
          </a:stretch>
        </p:blipFill>
        <p:spPr>
          <a:xfrm>
            <a:off x="9100503" y="1552032"/>
            <a:ext cx="1114801" cy="835025"/>
          </a:xfrm>
          <a:prstGeom prst="rect">
            <a:avLst/>
          </a:prstGeom>
        </p:spPr>
      </p:pic>
      <p:pic>
        <p:nvPicPr>
          <p:cNvPr id="20" name="図 19">
            <a:extLst>
              <a:ext uri="{FF2B5EF4-FFF2-40B4-BE49-F238E27FC236}">
                <a16:creationId xmlns:a16="http://schemas.microsoft.com/office/drawing/2014/main" id="{B4489734-464F-8BE9-6D81-2503C2DA5B6A}"/>
              </a:ext>
            </a:extLst>
          </p:cNvPr>
          <p:cNvPicPr>
            <a:picLocks noChangeAspect="1"/>
          </p:cNvPicPr>
          <p:nvPr/>
        </p:nvPicPr>
        <p:blipFill>
          <a:blip r:embed="rId8"/>
          <a:stretch>
            <a:fillRect/>
          </a:stretch>
        </p:blipFill>
        <p:spPr>
          <a:xfrm>
            <a:off x="10899908" y="2550059"/>
            <a:ext cx="1095375" cy="547688"/>
          </a:xfrm>
          <a:prstGeom prst="rect">
            <a:avLst/>
          </a:prstGeom>
        </p:spPr>
      </p:pic>
      <p:pic>
        <p:nvPicPr>
          <p:cNvPr id="24" name="図 23">
            <a:extLst>
              <a:ext uri="{FF2B5EF4-FFF2-40B4-BE49-F238E27FC236}">
                <a16:creationId xmlns:a16="http://schemas.microsoft.com/office/drawing/2014/main" id="{B1C9C247-7A09-589E-7D50-B4291CAA2F0F}"/>
              </a:ext>
            </a:extLst>
          </p:cNvPr>
          <p:cNvPicPr>
            <a:picLocks noChangeAspect="1"/>
          </p:cNvPicPr>
          <p:nvPr/>
        </p:nvPicPr>
        <p:blipFill>
          <a:blip r:embed="rId8"/>
          <a:stretch>
            <a:fillRect/>
          </a:stretch>
        </p:blipFill>
        <p:spPr>
          <a:xfrm>
            <a:off x="5775460" y="691713"/>
            <a:ext cx="828674" cy="414337"/>
          </a:xfrm>
          <a:prstGeom prst="rect">
            <a:avLst/>
          </a:prstGeom>
        </p:spPr>
      </p:pic>
      <p:pic>
        <p:nvPicPr>
          <p:cNvPr id="28" name="図 27">
            <a:extLst>
              <a:ext uri="{FF2B5EF4-FFF2-40B4-BE49-F238E27FC236}">
                <a16:creationId xmlns:a16="http://schemas.microsoft.com/office/drawing/2014/main" id="{5104FA89-B191-9B71-A4B4-EC0B50EE4368}"/>
              </a:ext>
            </a:extLst>
          </p:cNvPr>
          <p:cNvPicPr>
            <a:picLocks noChangeAspect="1"/>
          </p:cNvPicPr>
          <p:nvPr/>
        </p:nvPicPr>
        <p:blipFill>
          <a:blip r:embed="rId9"/>
          <a:stretch>
            <a:fillRect/>
          </a:stretch>
        </p:blipFill>
        <p:spPr>
          <a:xfrm>
            <a:off x="6703955" y="766883"/>
            <a:ext cx="1170501" cy="481578"/>
          </a:xfrm>
          <a:prstGeom prst="rect">
            <a:avLst/>
          </a:prstGeom>
        </p:spPr>
      </p:pic>
      <p:pic>
        <p:nvPicPr>
          <p:cNvPr id="29" name="図 28">
            <a:extLst>
              <a:ext uri="{FF2B5EF4-FFF2-40B4-BE49-F238E27FC236}">
                <a16:creationId xmlns:a16="http://schemas.microsoft.com/office/drawing/2014/main" id="{EA5A4F55-190D-B9F9-814C-526A74FEC91D}"/>
              </a:ext>
            </a:extLst>
          </p:cNvPr>
          <p:cNvPicPr>
            <a:picLocks noChangeAspect="1"/>
          </p:cNvPicPr>
          <p:nvPr/>
        </p:nvPicPr>
        <p:blipFill>
          <a:blip r:embed="rId10"/>
          <a:stretch>
            <a:fillRect/>
          </a:stretch>
        </p:blipFill>
        <p:spPr>
          <a:xfrm>
            <a:off x="6760029" y="2108235"/>
            <a:ext cx="812945" cy="539018"/>
          </a:xfrm>
          <a:prstGeom prst="rect">
            <a:avLst/>
          </a:prstGeom>
        </p:spPr>
      </p:pic>
    </p:spTree>
    <p:extLst>
      <p:ext uri="{BB962C8B-B14F-4D97-AF65-F5344CB8AC3E}">
        <p14:creationId xmlns:p14="http://schemas.microsoft.com/office/powerpoint/2010/main" val="3149577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240</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“Lucida Grande”</vt:lpstr>
      <vt:lpstr>BIZ UDゴシック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MA1102902</cp:lastModifiedBy>
  <cp:revision>23</cp:revision>
  <cp:lastPrinted>2021-04-15T11:04:27Z</cp:lastPrinted>
  <dcterms:created xsi:type="dcterms:W3CDTF">2021-03-01T09:22:56Z</dcterms:created>
  <dcterms:modified xsi:type="dcterms:W3CDTF">2023-04-13T09:19:57Z</dcterms:modified>
</cp:coreProperties>
</file>